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sldIdLst>
    <p:sldId id="859" r:id="rId2"/>
    <p:sldId id="1140" r:id="rId3"/>
    <p:sldId id="1142" r:id="rId4"/>
    <p:sldId id="1150" r:id="rId5"/>
    <p:sldId id="1143" r:id="rId6"/>
    <p:sldId id="1144" r:id="rId7"/>
    <p:sldId id="1145" r:id="rId8"/>
    <p:sldId id="1146" r:id="rId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0" d="100"/>
          <a:sy n="110" d="100"/>
        </p:scale>
        <p:origin x="432"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 江苏专版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99565"/>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95709"/>
            <a:ext cx="11523345"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冲刺</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ea typeface="微软雅黑" panose="020B0503020204020204" pitchFamily="34" charset="-122"/>
                <a:cs typeface="Times New Roman" panose="02020603050405020304" pitchFamily="18" charset="0"/>
              </a:rPr>
              <a:t>1</a:t>
            </a:r>
            <a:endParaRPr lang="en-US" altLang="zh-CN" sz="4800" b="0" dirty="0" smtClean="0">
              <a:solidFill>
                <a:srgbClr val="000000"/>
              </a:solidFill>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494637"/>
            <a:ext cx="11485848" cy="1200329"/>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主要讲述了每个人都有自己的天赋并给出了四个发现自己天赋的方法。</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855" y="1103598"/>
            <a:ext cx="11485848" cy="1317290"/>
          </a:xfrm>
          <a:prstGeom prst="rect">
            <a:avLst/>
          </a:prstGeom>
        </p:spPr>
      </p:pic>
      <p:pic>
        <p:nvPicPr>
          <p:cNvPr id="4" name="语篇导航-DA.eps" descr="id:2147486413;FounderCES"/>
          <p:cNvPicPr/>
          <p:nvPr/>
        </p:nvPicPr>
        <p:blipFill>
          <a:blip r:embed="rId3"/>
          <a:stretch>
            <a:fillRect/>
          </a:stretch>
        </p:blipFill>
        <p:spPr>
          <a:xfrm>
            <a:off x="513928" y="2628563"/>
            <a:ext cx="1651000" cy="403225"/>
          </a:xfrm>
          <a:prstGeom prst="rect">
            <a:avLst/>
          </a:prstGeom>
        </p:spPr>
      </p:pic>
    </p:spTree>
    <p:extLst>
      <p:ext uri="{BB962C8B-B14F-4D97-AF65-F5344CB8AC3E}">
        <p14:creationId xmlns:p14="http://schemas.microsoft.com/office/powerpoint/2010/main" val="21611251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are you good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It’s okay if you find it hard to answer this question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Everyone has a special talent, even if they don’t know it yet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tips below may help you discover your hidden talents</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687439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91260"/>
          </a:xfrm>
        </p:spPr>
        <p:txBody>
          <a:bodyPr/>
          <a:lstStyle/>
          <a:p>
            <a:pPr lvl="0" indent="612140" hangingPunct="0">
              <a:lnSpc>
                <a:spcPct val="120000"/>
              </a:lnSpc>
              <a:spcAft>
                <a:spcPts val="0"/>
              </a:spcAft>
              <a:tabLst>
                <a:tab pos="4222115" algn="l"/>
                <a:tab pos="6862445" algn="l"/>
                <a:tab pos="7377430" algn="l"/>
                <a:tab pos="9617710" algn="l"/>
              </a:tabLst>
            </a:pP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Think</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609600" hangingPunct="0">
              <a:lnSpc>
                <a:spcPct val="120000"/>
              </a:lnSpc>
              <a:spcAft>
                <a:spcPts val="0"/>
              </a:spcAft>
              <a:tabLst>
                <a:tab pos="4222115" algn="l"/>
                <a:tab pos="6862445" algn="l"/>
                <a:tab pos="7377430" algn="l"/>
                <a:tab pos="9617710" algn="l"/>
              </a:tabLst>
            </a:pP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 a minute to ask yourself</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did I use to do for fun</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what have I done that made me feel proud</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can be something big or small</a:t>
            </a:r>
            <a:r>
              <a:rPr lang="en-US" altLang="zh-CN" sz="23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 past hobbies and successes can give you clues about your hidden talents</a:t>
            </a:r>
            <a:r>
              <a:rPr lang="en-US" altLang="zh-CN" sz="23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564904"/>
            <a:ext cx="11485848" cy="2600071"/>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tabLst>
                <a:tab pos="4222115" algn="l"/>
                <a:tab pos="6862445" algn="l"/>
                <a:tab pos="7377430" algn="l"/>
                <a:tab pos="9617710" algn="l"/>
              </a:tabLst>
            </a:pP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 you often help your parents do housework</a:t>
            </a:r>
            <a:r>
              <a:rPr lang="zh-CN"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eaLnBrk="1" hangingPunct="0">
              <a:lnSpc>
                <a:spcPct val="120000"/>
              </a:lnSpc>
              <a:spcAft>
                <a:spcPts val="0"/>
              </a:spcAft>
              <a:tabLst>
                <a:tab pos="4222115" algn="l"/>
                <a:tab pos="6862445" algn="l"/>
                <a:tab pos="7377430" algn="l"/>
                <a:tab pos="9617710" algn="l"/>
              </a:tabLst>
            </a:pP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Go for it and explore new things</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Time is a treasure and we should value it</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Take on tasks or projects that push your boundaries</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Maybe it was an art project or some good advice you gave to a friend</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Don’t rush it—allow yourself to explore and grow</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7371236" y="1587083"/>
            <a:ext cx="381836" cy="480003"/>
          </a:xfrm>
          <a:prstGeom prst="rect">
            <a:avLst/>
          </a:prstGeom>
        </p:spPr>
        <p:txBody>
          <a:bodyPr wrap="none">
            <a:spAutoFit/>
          </a:bodyPr>
          <a:lstStyle/>
          <a:p>
            <a:pPr>
              <a:lnSpc>
                <a:spcPct val="120000"/>
              </a:lnSpc>
            </a:pPr>
            <a:r>
              <a:rPr lang="en-US" altLang="zh-CN" sz="2300" dirty="0"/>
              <a:t>E</a:t>
            </a:r>
            <a:endParaRPr lang="zh-CN" altLang="en-US" sz="2300" dirty="0"/>
          </a:p>
        </p:txBody>
      </p:sp>
      <p:sp>
        <p:nvSpPr>
          <p:cNvPr id="6" name="内容占位符 1"/>
          <p:cNvSpPr txBox="1">
            <a:spLocks/>
          </p:cNvSpPr>
          <p:nvPr/>
        </p:nvSpPr>
        <p:spPr bwMode="auto">
          <a:xfrm>
            <a:off x="360854" y="5229200"/>
            <a:ext cx="11485848" cy="1325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pPr>
            <a:r>
              <a:rPr lang="en-US" altLang="zh-CN" sz="23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3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3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“And what have I done that made me feel proud</a:t>
            </a:r>
            <a:r>
              <a:rPr lang="zh-CN" altLang="zh-CN" sz="23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It can be something big or small.”</a:t>
            </a:r>
            <a:r>
              <a:rPr lang="zh-CN" altLang="zh-CN" sz="23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3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此处提到过去做过什么让自己骄傲的事</a:t>
            </a:r>
            <a:r>
              <a:rPr lang="en-US" altLang="zh-CN" sz="23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sz="23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3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也许这是一个艺术项目</a:t>
            </a:r>
            <a:r>
              <a:rPr lang="en-US" altLang="zh-CN" sz="23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或者你给朋友的一些好建议。</a:t>
            </a:r>
            <a:r>
              <a:rPr lang="en-US" altLang="zh-CN" sz="23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符合语境。故选</a:t>
            </a:r>
            <a:r>
              <a:rPr lang="en-US" altLang="zh-CN" sz="23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sz="23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49293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491067"/>
          </a:xfrm>
        </p:spPr>
        <p:txBody>
          <a:bodyPr/>
          <a:lstStyle/>
          <a:p>
            <a:pPr indent="612140" hangingPunct="0">
              <a:lnSpc>
                <a:spcPct val="120000"/>
              </a:lnSpc>
              <a:spcAft>
                <a:spcPts val="0"/>
              </a:spcAft>
              <a:tabLst>
                <a:tab pos="4222115" algn="l"/>
                <a:tab pos="6862445" algn="l"/>
                <a:tab pos="7377430" algn="l"/>
                <a:tab pos="9617710" algn="l"/>
              </a:tabLst>
            </a:pP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Ask</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others</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lnSpc>
                <a:spcPct val="120000"/>
              </a:lnSpc>
              <a:spcAft>
                <a:spcPts val="0"/>
              </a:spcAft>
              <a:tabLst>
                <a:tab pos="4222115" algn="l"/>
                <a:tab pos="6862445" algn="l"/>
                <a:tab pos="7377430" algn="l"/>
                <a:tab pos="9617710" algn="l"/>
              </a:tabLst>
            </a:pP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people around you may see your talents more clearly</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Ask your friends, family, or teachers what they think you are good at</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may be surprised by their answers</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lnSpc>
                <a:spcPct val="120000"/>
              </a:lnSpc>
              <a:spcAft>
                <a:spcPts val="0"/>
              </a:spcAft>
              <a:tabLst>
                <a:tab pos="4222115" algn="l"/>
                <a:tab pos="6862445" algn="l"/>
                <a:tab pos="7377430" algn="l"/>
                <a:tab pos="9617710" algn="l"/>
              </a:tabLst>
            </a:pPr>
            <a:r>
              <a:rPr lang="en-US" altLang="zh-CN" sz="22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dirty="0"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dirty="0" smtClean="0">
              <a:solidFill>
                <a:schemeClr val="bg1"/>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lnSpc>
                <a:spcPct val="120000"/>
              </a:lnSpc>
              <a:spcAft>
                <a:spcPts val="0"/>
              </a:spcAft>
              <a:tabLst>
                <a:tab pos="4222115" algn="l"/>
                <a:tab pos="6862445" algn="l"/>
                <a:tab pos="7377430" algn="l"/>
                <a:tab pos="9617710" algn="l"/>
              </a:tabLst>
            </a:pP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Doing new activities can help you discover new talents</a:t>
            </a:r>
            <a:r>
              <a:rPr lang="en-US" altLang="zh-CN" sz="22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can start by trying something easy, like a one-day pottery</a:t>
            </a:r>
            <a:r>
              <a:rPr lang="zh-CN"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陶艺</a:t>
            </a:r>
            <a:r>
              <a:rPr lang="zh-CN"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class</a:t>
            </a:r>
            <a:r>
              <a:rPr lang="en-US" altLang="zh-CN" sz="22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279361"/>
            <a:ext cx="11485848" cy="2491067"/>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tabLst>
                <a:tab pos="4222115" algn="l"/>
                <a:tab pos="6862445" algn="l"/>
                <a:tab pos="7377430" algn="l"/>
                <a:tab pos="9617710" algn="l"/>
              </a:tabLst>
            </a:pP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 you often help your parents do housework</a:t>
            </a:r>
            <a:r>
              <a:rPr lang="zh-CN"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eaLnBrk="1" hangingPunct="0">
              <a:lnSpc>
                <a:spcPct val="120000"/>
              </a:lnSpc>
              <a:spcAft>
                <a:spcPts val="0"/>
              </a:spcAft>
              <a:tabLst>
                <a:tab pos="4222115" algn="l"/>
                <a:tab pos="6862445" algn="l"/>
                <a:tab pos="7377430" algn="l"/>
                <a:tab pos="9617710" algn="l"/>
              </a:tabLst>
            </a:pP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2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Go for it and explore new things</a:t>
            </a:r>
            <a:r>
              <a:rPr lang="en-US" altLang="zh-CN" sz="22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Time is a treasure and we should value it</a:t>
            </a:r>
            <a:r>
              <a:rPr lang="en-US" altLang="zh-CN" sz="22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2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Take on tasks or projects that push your boundaries</a:t>
            </a:r>
            <a:r>
              <a:rPr lang="en-US" altLang="zh-CN" sz="22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2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Maybe it was an art project or some good advice you gave to a friend</a:t>
            </a:r>
            <a:r>
              <a:rPr lang="en-US" altLang="zh-CN" sz="22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sz="22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Don’t rush it—allow yourself to explore and grow</a:t>
            </a:r>
            <a:r>
              <a:rPr lang="en-US" altLang="zh-CN" sz="22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1344904" y="1944134"/>
            <a:ext cx="372218" cy="463204"/>
          </a:xfrm>
          <a:prstGeom prst="rect">
            <a:avLst/>
          </a:prstGeom>
        </p:spPr>
        <p:txBody>
          <a:bodyPr wrap="none">
            <a:spAutoFit/>
          </a:bodyPr>
          <a:lstStyle/>
          <a:p>
            <a:pPr>
              <a:lnSpc>
                <a:spcPct val="120000"/>
              </a:lnSpc>
            </a:pPr>
            <a:r>
              <a:rPr lang="en-US" altLang="zh-CN" sz="2200" dirty="0"/>
              <a:t>B</a:t>
            </a:r>
            <a:endParaRPr lang="zh-CN" altLang="en-US" sz="2200" dirty="0"/>
          </a:p>
        </p:txBody>
      </p:sp>
      <p:sp>
        <p:nvSpPr>
          <p:cNvPr id="6" name="内容占位符 2"/>
          <p:cNvSpPr txBox="1">
            <a:spLocks/>
          </p:cNvSpPr>
          <p:nvPr/>
        </p:nvSpPr>
        <p:spPr bwMode="auto">
          <a:xfrm>
            <a:off x="360854" y="5770428"/>
            <a:ext cx="11485848" cy="866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pP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“Doing new activities can help you discover new talents.”</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2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此处提到尝试新活动</a:t>
            </a:r>
            <a:r>
              <a:rPr lang="en-US" altLang="zh-CN" sz="22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2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去探索新事物。</a:t>
            </a:r>
            <a:r>
              <a:rPr lang="en-US" altLang="zh-CN" sz="22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符合语境。故选</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71374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indent="612140" hangingPunct="0">
              <a:spcAft>
                <a:spcPts val="0"/>
              </a:spcAft>
              <a:tabLst>
                <a:tab pos="4222115" algn="l"/>
                <a:tab pos="6862445" algn="l"/>
                <a:tab pos="7377430" algn="l"/>
                <a:tab pos="961771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personality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tests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Personality tests, like the MBTI test, can also help</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example, if you get INFP, or mediator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调解者</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may have a hidden talent for understanding others or solving problems in creative ways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624853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481111"/>
          </a:xfrm>
        </p:spPr>
        <p:txBody>
          <a:bodyPr/>
          <a:lstStyle/>
          <a:p>
            <a:pPr indent="612140" hangingPunct="0">
              <a:lnSpc>
                <a:spcPct val="130000"/>
              </a:lnSpc>
              <a:spcAft>
                <a:spcPts val="0"/>
              </a:spcAft>
              <a:tabLst>
                <a:tab pos="4222115" algn="l"/>
                <a:tab pos="6862445" algn="l"/>
                <a:tab pos="7377430" algn="l"/>
                <a:tab pos="961771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Challenge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yourself</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lnSpc>
                <a:spcPct val="130000"/>
              </a:lnSpc>
              <a:spcAft>
                <a:spcPts val="0"/>
              </a:spcAft>
              <a:tabLst>
                <a:tab pos="4222115" algn="l"/>
                <a:tab pos="6862445" algn="l"/>
                <a:tab pos="7377430" algn="l"/>
                <a:tab pos="9617710" algn="l"/>
              </a:tabLst>
            </a:pP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might discover abilities you didn’t know you had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Don’t be afraid to make mistakes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Failure is often a stepping stone to discovering new talents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328086"/>
            <a:ext cx="11485848" cy="2973122"/>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tabLst>
                <a:tab pos="4222115" algn="l"/>
                <a:tab pos="6862445" algn="l"/>
                <a:tab pos="7377430" algn="l"/>
                <a:tab pos="961771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 you often help your parents do housework</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tabLst>
                <a:tab pos="4222115" algn="l"/>
                <a:tab pos="6862445" algn="l"/>
                <a:tab pos="7377430" algn="l"/>
                <a:tab pos="961771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Go for it and explore new things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tabLst>
                <a:tab pos="4222115" algn="l"/>
                <a:tab pos="6862445" algn="l"/>
                <a:tab pos="7377430" algn="l"/>
                <a:tab pos="961771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Time is a treasure and we should value it</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tabLst>
                <a:tab pos="4222115" algn="l"/>
                <a:tab pos="6862445" algn="l"/>
                <a:tab pos="7377430" algn="l"/>
                <a:tab pos="961771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Take on tasks or projects that push your boundaries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tabLst>
                <a:tab pos="4222115" algn="l"/>
                <a:tab pos="6862445" algn="l"/>
                <a:tab pos="7377430" algn="l"/>
                <a:tab pos="961771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Maybe it was an art project or some good advice you gave to a friend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tabLst>
                <a:tab pos="4222115" algn="l"/>
                <a:tab pos="6862445" algn="l"/>
                <a:tab pos="7377430" algn="l"/>
                <a:tab pos="961771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Don’t rush it—allow yourself to explore and grow</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1431881" y="1221322"/>
            <a:ext cx="407484" cy="572464"/>
          </a:xfrm>
          <a:prstGeom prst="rect">
            <a:avLst/>
          </a:prstGeom>
        </p:spPr>
        <p:txBody>
          <a:bodyPr wrap="none">
            <a:spAutoFit/>
          </a:bodyPr>
          <a:lstStyle/>
          <a:p>
            <a:pPr>
              <a:lnSpc>
                <a:spcPct val="130000"/>
              </a:lnSpc>
            </a:pPr>
            <a:r>
              <a:rPr lang="en-US" altLang="zh-CN" sz="2400" dirty="0"/>
              <a:t>D</a:t>
            </a:r>
            <a:endParaRPr lang="zh-CN" altLang="en-US" dirty="0"/>
          </a:p>
        </p:txBody>
      </p:sp>
      <p:sp>
        <p:nvSpPr>
          <p:cNvPr id="6" name="内容占位符 3"/>
          <p:cNvSpPr txBox="1">
            <a:spLocks/>
          </p:cNvSpPr>
          <p:nvPr/>
        </p:nvSpPr>
        <p:spPr bwMode="auto">
          <a:xfrm>
            <a:off x="360854" y="5380348"/>
            <a:ext cx="11485848" cy="1000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“Challenge yourself”</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此处提到要挑战自己</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承担挑战你极限的任务或项目。</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符合语境。故选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85103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822743"/>
          </a:xfrm>
        </p:spPr>
        <p:txBody>
          <a:bodyPr/>
          <a:lstStyle/>
          <a:p>
            <a:pPr indent="612140" hangingPunct="0">
              <a:lnSpc>
                <a:spcPct val="120000"/>
              </a:lnSpc>
              <a:spcAft>
                <a:spcPts val="0"/>
              </a:spcAft>
              <a:tabLst>
                <a:tab pos="4222115" algn="l"/>
                <a:tab pos="6862445" algn="l"/>
                <a:tab pos="7377430" algn="l"/>
                <a:tab pos="961771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Give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lnSpc>
                <a:spcPct val="120000"/>
              </a:lnSpc>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Discovering hidden talents is a long journey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chemeClr val="bg1"/>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lnSpc>
                <a:spcPct val="120000"/>
              </a:lnSpc>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following these tips, you’ll be well on your way to uncovering your hidden talents and unlocking your full potential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708920"/>
            <a:ext cx="11485848" cy="2709140"/>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tabLst>
                <a:tab pos="4222115" algn="l"/>
                <a:tab pos="6862445" algn="l"/>
                <a:tab pos="7377430" algn="l"/>
                <a:tab pos="961771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 you often help your parents do housework</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Go for it and explore new things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Time is a treasure and we should value it</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Take on tasks or projects that push your boundaries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Maybe it was an art project or some good advice you gave to a friend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Don’t rush it—allow yourself to explore and grow</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7023000" y="1186489"/>
            <a:ext cx="372218" cy="535531"/>
          </a:xfrm>
          <a:prstGeom prst="rect">
            <a:avLst/>
          </a:prstGeom>
        </p:spPr>
        <p:txBody>
          <a:bodyPr wrap="none">
            <a:spAutoFit/>
          </a:bodyPr>
          <a:lstStyle/>
          <a:p>
            <a:pPr>
              <a:lnSpc>
                <a:spcPct val="120000"/>
              </a:lnSpc>
            </a:pPr>
            <a:r>
              <a:rPr lang="en-US" altLang="zh-CN" sz="2400" dirty="0"/>
              <a:t>F</a:t>
            </a:r>
            <a:endParaRPr lang="zh-CN" altLang="en-US" dirty="0"/>
          </a:p>
        </p:txBody>
      </p:sp>
      <p:sp>
        <p:nvSpPr>
          <p:cNvPr id="6" name="内容占位符 4"/>
          <p:cNvSpPr txBox="1">
            <a:spLocks/>
          </p:cNvSpPr>
          <p:nvPr/>
        </p:nvSpPr>
        <p:spPr bwMode="auto">
          <a:xfrm>
            <a:off x="360854" y="5467106"/>
            <a:ext cx="11485848" cy="97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“Discovering hidden talents is a long journey.”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此处提到发现隐藏的天赋需要时间</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不要着急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让自己去探索和成长。</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39041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461</TotalTime>
  <Words>652</Words>
  <Application>Microsoft Office PowerPoint</Application>
  <PresentationFormat>自定义</PresentationFormat>
  <Paragraphs>49</Paragraphs>
  <Slides>8</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8</vt:i4>
      </vt:variant>
    </vt:vector>
  </HeadingPairs>
  <TitlesOfParts>
    <vt:vector size="16"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Windows User</cp:lastModifiedBy>
  <cp:revision>447</cp:revision>
  <dcterms:created xsi:type="dcterms:W3CDTF">2020-11-06T05:24:00Z</dcterms:created>
  <dcterms:modified xsi:type="dcterms:W3CDTF">2025-09-17T12:00:11Z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